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415" r:id="rId4"/>
    <p:sldId id="416" r:id="rId5"/>
    <p:sldId id="358" r:id="rId6"/>
    <p:sldId id="359" r:id="rId7"/>
    <p:sldId id="360" r:id="rId8"/>
    <p:sldId id="361" r:id="rId9"/>
    <p:sldId id="363" r:id="rId10"/>
    <p:sldId id="364" r:id="rId11"/>
    <p:sldId id="365" r:id="rId12"/>
    <p:sldId id="366" r:id="rId13"/>
    <p:sldId id="367" r:id="rId14"/>
    <p:sldId id="368" r:id="rId15"/>
    <p:sldId id="369" r:id="rId16"/>
    <p:sldId id="374" r:id="rId17"/>
    <p:sldId id="375" r:id="rId18"/>
    <p:sldId id="370" r:id="rId19"/>
    <p:sldId id="371" r:id="rId20"/>
    <p:sldId id="372" r:id="rId21"/>
    <p:sldId id="362" r:id="rId22"/>
    <p:sldId id="376" r:id="rId23"/>
    <p:sldId id="377" r:id="rId24"/>
    <p:sldId id="378" r:id="rId25"/>
    <p:sldId id="417" r:id="rId26"/>
    <p:sldId id="379" r:id="rId27"/>
    <p:sldId id="380" r:id="rId28"/>
    <p:sldId id="381" r:id="rId29"/>
    <p:sldId id="382" r:id="rId30"/>
    <p:sldId id="383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00" r:id="rId48"/>
    <p:sldId id="401" r:id="rId49"/>
    <p:sldId id="402" r:id="rId50"/>
    <p:sldId id="403" r:id="rId51"/>
    <p:sldId id="404" r:id="rId52"/>
    <p:sldId id="405" r:id="rId53"/>
    <p:sldId id="406" r:id="rId54"/>
    <p:sldId id="407" r:id="rId55"/>
    <p:sldId id="408" r:id="rId56"/>
    <p:sldId id="409" r:id="rId57"/>
    <p:sldId id="410" r:id="rId58"/>
    <p:sldId id="411" r:id="rId59"/>
    <p:sldId id="412" r:id="rId60"/>
    <p:sldId id="413" r:id="rId61"/>
    <p:sldId id="414" r:id="rId62"/>
    <p:sldId id="41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1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0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32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4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74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53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20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70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49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1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86099-759E-47AF-B5BA-C91AC6CEC5A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4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leakash/e-learning-app.g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mailto:admin@gmail.com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E-Learning Application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50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file: this file contains the structure of collection with schema definition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518" y="2172335"/>
            <a:ext cx="9502964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07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482" y="125443"/>
            <a:ext cx="8939035" cy="66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23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file : which takes </a:t>
            </a:r>
            <a:r>
              <a:rPr lang="en-US" dirty="0" err="1" smtClean="0"/>
              <a:t>req</a:t>
            </a:r>
            <a:r>
              <a:rPr lang="en-US" dirty="0" smtClean="0"/>
              <a:t> and res and do the operation on model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035" y="2267594"/>
            <a:ext cx="9563929" cy="34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36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54" y="106392"/>
            <a:ext cx="10066892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43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 : it is use to map the request and http methods.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468" y="2259973"/>
            <a:ext cx="10425063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58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App.js : this is main file. Entry of the application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808" y="1825625"/>
            <a:ext cx="63143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05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will create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run the project using </a:t>
            </a:r>
            <a:r>
              <a:rPr lang="en-US" dirty="0" err="1" smtClean="0"/>
              <a:t>docker</a:t>
            </a:r>
            <a:r>
              <a:rPr lang="en-US" dirty="0" smtClean="0"/>
              <a:t> container so we need to create the </a:t>
            </a:r>
            <a:r>
              <a:rPr lang="en-US" dirty="0" err="1" smtClean="0"/>
              <a:t>Dockerfile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78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82" y="190219"/>
            <a:ext cx="10341236" cy="64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move inside a e-learning-front-app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Then run the command as </a:t>
            </a:r>
            <a:r>
              <a:rPr lang="en-US" dirty="0" err="1" smtClean="0"/>
              <a:t>npm</a:t>
            </a:r>
            <a:r>
              <a:rPr lang="en-US" dirty="0" smtClean="0"/>
              <a:t> install to install all required dependencies. 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959" y="3457735"/>
            <a:ext cx="6843353" cy="29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9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– angular project structure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92611"/>
            <a:ext cx="10515600" cy="281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74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project present in </a:t>
            </a:r>
            <a:r>
              <a:rPr lang="en-US" dirty="0" err="1" smtClean="0"/>
              <a:t>git</a:t>
            </a:r>
            <a:r>
              <a:rPr lang="en-US" dirty="0" smtClean="0"/>
              <a:t> repository in below URL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github.com/Kaleakash/e-learning-app.git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Plz</a:t>
            </a:r>
            <a:r>
              <a:rPr lang="en-US" dirty="0" smtClean="0"/>
              <a:t> login to virtual lab and clone this project in virtual lab using command as 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clone </a:t>
            </a:r>
            <a:r>
              <a:rPr lang="en-US" dirty="0"/>
              <a:t> https://github.com/Kaleakash/e-learning-app.git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32660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 project contains lot of components, service as well as model classes 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4" y="1341460"/>
            <a:ext cx="11111345" cy="462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89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will create the </a:t>
            </a:r>
            <a:r>
              <a:rPr lang="en-US" dirty="0" err="1" smtClean="0"/>
              <a:t>Dockerfile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run angular project using </a:t>
            </a:r>
            <a:r>
              <a:rPr lang="en-US" dirty="0" err="1" smtClean="0"/>
              <a:t>Dockerfile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700" y="3201069"/>
            <a:ext cx="8939035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02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will create the </a:t>
            </a:r>
            <a:r>
              <a:rPr lang="en-US" dirty="0" err="1" smtClean="0"/>
              <a:t>docker-compose.yml</a:t>
            </a:r>
            <a:r>
              <a:rPr lang="en-US" dirty="0" smtClean="0"/>
              <a:t> 	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6655" y="1825625"/>
            <a:ext cx="68995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07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run the </a:t>
            </a:r>
            <a:r>
              <a:rPr lang="en-US" dirty="0" err="1" smtClean="0"/>
              <a:t>docker</a:t>
            </a:r>
            <a:r>
              <a:rPr lang="en-US" dirty="0" smtClean="0"/>
              <a:t>-compose file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-compose </a:t>
            </a:r>
            <a:r>
              <a:rPr lang="en-US" dirty="0"/>
              <a:t>up </a:t>
            </a:r>
            <a:r>
              <a:rPr lang="en-US" dirty="0" smtClean="0"/>
              <a:t>--build -d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308" y="2454850"/>
            <a:ext cx="6828112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85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everything go fine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Then three container get start.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200" y="3676072"/>
            <a:ext cx="7951583" cy="17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57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container running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9082" y="2187577"/>
            <a:ext cx="6873836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55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details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 running with </a:t>
            </a:r>
            <a:r>
              <a:rPr lang="en-US" dirty="0" err="1" smtClean="0"/>
              <a:t>nginx</a:t>
            </a:r>
            <a:r>
              <a:rPr lang="en-US" dirty="0" smtClean="0"/>
              <a:t> server with </a:t>
            </a:r>
            <a:r>
              <a:rPr lang="en-US" dirty="0" smtClean="0"/>
              <a:t>81 </a:t>
            </a:r>
            <a:r>
              <a:rPr lang="en-US" dirty="0" smtClean="0"/>
              <a:t>port number. </a:t>
            </a:r>
          </a:p>
          <a:p>
            <a:r>
              <a:rPr lang="en-US" dirty="0" smtClean="0"/>
              <a:t>Express </a:t>
            </a:r>
            <a:r>
              <a:rPr lang="en-US" dirty="0" err="1" smtClean="0"/>
              <a:t>js</a:t>
            </a:r>
            <a:r>
              <a:rPr lang="en-US" dirty="0" smtClean="0"/>
              <a:t> running on port number 3000 port number </a:t>
            </a:r>
          </a:p>
          <a:p>
            <a:r>
              <a:rPr lang="en-US" dirty="0" smtClean="0"/>
              <a:t>Mongo </a:t>
            </a:r>
            <a:r>
              <a:rPr lang="en-US" dirty="0" err="1" smtClean="0"/>
              <a:t>db</a:t>
            </a:r>
            <a:r>
              <a:rPr lang="en-US" dirty="0" smtClean="0"/>
              <a:t> database running on </a:t>
            </a:r>
            <a:r>
              <a:rPr lang="en-US" dirty="0" smtClean="0"/>
              <a:t>27018 </a:t>
            </a:r>
            <a:r>
              <a:rPr lang="en-US" dirty="0" smtClean="0"/>
              <a:t>port number.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42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run the application using </a:t>
            </a:r>
            <a:r>
              <a:rPr lang="en-US" dirty="0" err="1" smtClean="0"/>
              <a:t>url</a:t>
            </a:r>
            <a:r>
              <a:rPr lang="en-US" dirty="0" smtClean="0"/>
              <a:t> as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smtClean="0"/>
              <a:t>localhost:81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1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046"/>
            <a:ext cx="12192000" cy="57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54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392" y="1825625"/>
            <a:ext cx="91552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66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239" y="342632"/>
            <a:ext cx="8085521" cy="61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14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7599" y="1825625"/>
            <a:ext cx="78168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73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7875" y="1825625"/>
            <a:ext cx="81962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57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us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360" y="1825625"/>
            <a:ext cx="97292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26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Admin login with </a:t>
            </a:r>
            <a:r>
              <a:rPr lang="en-US" dirty="0" err="1" smtClean="0"/>
              <a:t>emailid</a:t>
            </a:r>
            <a:r>
              <a:rPr lang="en-US" dirty="0" smtClean="0"/>
              <a:t> as </a:t>
            </a:r>
            <a:r>
              <a:rPr lang="en-US" dirty="0" smtClean="0">
                <a:hlinkClick r:id="rId2"/>
              </a:rPr>
              <a:t>admin@gmail.com</a:t>
            </a:r>
            <a:r>
              <a:rPr lang="en-US" dirty="0" smtClean="0"/>
              <a:t> and password as </a:t>
            </a:r>
            <a:r>
              <a:rPr lang="en-US" b="1" dirty="0" smtClean="0"/>
              <a:t>admin@123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77647" y="1825625"/>
            <a:ext cx="54367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27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successfully login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7726" y="1825625"/>
            <a:ext cx="68965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54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home page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6190" y="1825625"/>
            <a:ext cx="83996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51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we will add the course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459" y="1825625"/>
            <a:ext cx="85830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40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Continue…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795" y="1825625"/>
            <a:ext cx="86884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22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added course and we can delete course also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745" y="1825625"/>
            <a:ext cx="97905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40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the specific course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4368" y="1825625"/>
            <a:ext cx="67032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7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030" y="959906"/>
            <a:ext cx="6911939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20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password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548" y="1825625"/>
            <a:ext cx="68089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73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will create faculty account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5478" y="1825625"/>
            <a:ext cx="65410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20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Signup for faculty account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127" y="1825625"/>
            <a:ext cx="51037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23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home page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7578" y="1825625"/>
            <a:ext cx="67768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57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home page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504" y="1825625"/>
            <a:ext cx="80389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95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details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301" y="1825625"/>
            <a:ext cx="104893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67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course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479" y="1825625"/>
            <a:ext cx="98170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4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can change password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184" y="1825625"/>
            <a:ext cx="92636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22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signup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9746" y="1825625"/>
            <a:ext cx="46725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021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login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1168" y="1825625"/>
            <a:ext cx="53896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53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 path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445" y="2378093"/>
            <a:ext cx="7491109" cy="32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13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login successfully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884" y="1825625"/>
            <a:ext cx="74862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17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request for course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7899"/>
            <a:ext cx="10515600" cy="41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36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request sent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8824"/>
            <a:ext cx="10515600" cy="420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517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 status sent by student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53610"/>
            <a:ext cx="10515600" cy="309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713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change password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273" y="1825625"/>
            <a:ext cx="87594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74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can view all faculty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169" y="1825625"/>
            <a:ext cx="93576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533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can view all student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138" y="1825625"/>
            <a:ext cx="92517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37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can view all course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9238"/>
            <a:ext cx="10515600" cy="356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350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can view student request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19453"/>
            <a:ext cx="10515600" cy="216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7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can approve or reject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61549"/>
            <a:ext cx="10515600" cy="307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35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move inside a e-learning-backend-app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Then run the command as </a:t>
            </a:r>
            <a:r>
              <a:rPr lang="en-US" dirty="0" err="1" smtClean="0"/>
              <a:t>npm</a:t>
            </a:r>
            <a:r>
              <a:rPr lang="en-US" dirty="0" smtClean="0"/>
              <a:t> install to install all required dependencies.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68" y="3359581"/>
            <a:ext cx="6843353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47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approved student can view status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29287"/>
            <a:ext cx="10515600" cy="194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558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can view the course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83730"/>
            <a:ext cx="10515600" cy="323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97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stop all container using command as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-compose down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607" y="3119895"/>
            <a:ext cx="6942422" cy="34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39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updated you can see the structure of the project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17628"/>
            <a:ext cx="10515600" cy="296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 explanation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Config</a:t>
            </a:r>
            <a:r>
              <a:rPr lang="en-US" dirty="0" smtClean="0"/>
              <a:t> : this folder contains database configuration details as well as initial set up for database. If we use local machine database then </a:t>
            </a:r>
            <a:r>
              <a:rPr lang="en-US" dirty="0" err="1" smtClean="0"/>
              <a:t>ip</a:t>
            </a:r>
            <a:r>
              <a:rPr lang="en-US" dirty="0" smtClean="0"/>
              <a:t> address must be local host or 127.0.0.1 with port number </a:t>
            </a:r>
            <a:r>
              <a:rPr lang="en-US" dirty="0" smtClean="0"/>
              <a:t>27018.if </a:t>
            </a:r>
            <a:r>
              <a:rPr lang="en-US" dirty="0" smtClean="0"/>
              <a:t>we use Docker container then mongo </a:t>
            </a:r>
            <a:r>
              <a:rPr lang="en-US" dirty="0" err="1" smtClean="0"/>
              <a:t>db</a:t>
            </a:r>
            <a:r>
              <a:rPr lang="en-US" dirty="0" smtClean="0"/>
              <a:t> container name </a:t>
            </a:r>
            <a:r>
              <a:rPr lang="en-US" dirty="0" err="1" smtClean="0"/>
              <a:t>ie</a:t>
            </a:r>
            <a:r>
              <a:rPr lang="en-US" dirty="0" smtClean="0"/>
              <a:t> present in </a:t>
            </a:r>
            <a:r>
              <a:rPr lang="en-US" dirty="0" err="1" smtClean="0"/>
              <a:t>docker-compose.yml</a:t>
            </a:r>
            <a:r>
              <a:rPr lang="en-US" dirty="0" smtClean="0"/>
              <a:t> file as database.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67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816"/>
            <a:ext cx="12192000" cy="640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33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462</Words>
  <Application>Microsoft Office PowerPoint</Application>
  <PresentationFormat>Widescreen</PresentationFormat>
  <Paragraphs>73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E-Learning Application </vt:lpstr>
      <vt:lpstr>This project present in git repository in below URL </vt:lpstr>
      <vt:lpstr>PowerPoint Presentation</vt:lpstr>
      <vt:lpstr>PowerPoint Presentation</vt:lpstr>
      <vt:lpstr>Project structure path</vt:lpstr>
      <vt:lpstr>First move inside a e-learning-backend-app </vt:lpstr>
      <vt:lpstr>After updated you can see the structure of the project </vt:lpstr>
      <vt:lpstr>Project structure explanation </vt:lpstr>
      <vt:lpstr>PowerPoint Presentation</vt:lpstr>
      <vt:lpstr>Model file: this file contains the structure of collection with schema definition </vt:lpstr>
      <vt:lpstr>PowerPoint Presentation</vt:lpstr>
      <vt:lpstr>Controller file : which takes req and res and do the operation on model </vt:lpstr>
      <vt:lpstr>PowerPoint Presentation</vt:lpstr>
      <vt:lpstr>Router : it is use to map the request and http methods. </vt:lpstr>
      <vt:lpstr>App.js : this is main file. Entry of the application </vt:lpstr>
      <vt:lpstr>We will create Dockerfile</vt:lpstr>
      <vt:lpstr>PowerPoint Presentation</vt:lpstr>
      <vt:lpstr>Now move inside a e-learning-front-app </vt:lpstr>
      <vt:lpstr>Front – angular project structure </vt:lpstr>
      <vt:lpstr>Project structure </vt:lpstr>
      <vt:lpstr>Now we will create the Dockerfile  </vt:lpstr>
      <vt:lpstr>Now will create the docker-compose.yml  </vt:lpstr>
      <vt:lpstr>Now run the docker-compose file </vt:lpstr>
      <vt:lpstr>If everything go fine </vt:lpstr>
      <vt:lpstr>Check the container running details </vt:lpstr>
      <vt:lpstr>Container details </vt:lpstr>
      <vt:lpstr>Now run the application using url as </vt:lpstr>
      <vt:lpstr>PowerPoint Presentation</vt:lpstr>
      <vt:lpstr>Login </vt:lpstr>
      <vt:lpstr>Courses </vt:lpstr>
      <vt:lpstr>News </vt:lpstr>
      <vt:lpstr>Contact us </vt:lpstr>
      <vt:lpstr>Admin login with emailid as admin@gmail.com and password as admin@123 </vt:lpstr>
      <vt:lpstr>Admin successfully login </vt:lpstr>
      <vt:lpstr>Admin home page </vt:lpstr>
      <vt:lpstr>First we will add the course </vt:lpstr>
      <vt:lpstr>Continue… </vt:lpstr>
      <vt:lpstr>View added course and we can delete course also </vt:lpstr>
      <vt:lpstr>View the specific course details </vt:lpstr>
      <vt:lpstr>Change password </vt:lpstr>
      <vt:lpstr>Now we will create faculty account </vt:lpstr>
      <vt:lpstr>Signup for faculty account </vt:lpstr>
      <vt:lpstr>Faculty home page </vt:lpstr>
      <vt:lpstr>Faculty home page </vt:lpstr>
      <vt:lpstr>Course details </vt:lpstr>
      <vt:lpstr>Update course </vt:lpstr>
      <vt:lpstr>Faculty can change password </vt:lpstr>
      <vt:lpstr>Student signup </vt:lpstr>
      <vt:lpstr>Student login </vt:lpstr>
      <vt:lpstr>Student login successfully </vt:lpstr>
      <vt:lpstr>Student request for course </vt:lpstr>
      <vt:lpstr>Student request sent </vt:lpstr>
      <vt:lpstr>Request status sent by student </vt:lpstr>
      <vt:lpstr>Student change password </vt:lpstr>
      <vt:lpstr>Admin can view all faculty details </vt:lpstr>
      <vt:lpstr>Admin can view all student details </vt:lpstr>
      <vt:lpstr>Admin can view all course details </vt:lpstr>
      <vt:lpstr>Faculty can view student request </vt:lpstr>
      <vt:lpstr>Faculty can approve or reject</vt:lpstr>
      <vt:lpstr>After approved student can view status </vt:lpstr>
      <vt:lpstr>Student can view the course </vt:lpstr>
      <vt:lpstr>To stop all container using command as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 – Step 6</dc:title>
  <dc:creator>LENOVO</dc:creator>
  <cp:lastModifiedBy>LENOVO</cp:lastModifiedBy>
  <cp:revision>173</cp:revision>
  <dcterms:created xsi:type="dcterms:W3CDTF">2022-12-24T05:17:27Z</dcterms:created>
  <dcterms:modified xsi:type="dcterms:W3CDTF">2023-04-19T13:04:53Z</dcterms:modified>
</cp:coreProperties>
</file>